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AEF0-28FA-4854-9786-6D39E95C489A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9EF4-11CC-435F-98BD-04268F813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AEF0-28FA-4854-9786-6D39E95C489A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9EF4-11CC-435F-98BD-04268F813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AEF0-28FA-4854-9786-6D39E95C489A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9EF4-11CC-435F-98BD-04268F813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AEF0-28FA-4854-9786-6D39E95C489A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9EF4-11CC-435F-98BD-04268F813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AEF0-28FA-4854-9786-6D39E95C489A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9EF4-11CC-435F-98BD-04268F813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AEF0-28FA-4854-9786-6D39E95C489A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9EF4-11CC-435F-98BD-04268F813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AEF0-28FA-4854-9786-6D39E95C489A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9EF4-11CC-435F-98BD-04268F813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AEF0-28FA-4854-9786-6D39E95C489A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9EF4-11CC-435F-98BD-04268F813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AEF0-28FA-4854-9786-6D39E95C489A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9EF4-11CC-435F-98BD-04268F813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AEF0-28FA-4854-9786-6D39E95C489A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9EF4-11CC-435F-98BD-04268F813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AEF0-28FA-4854-9786-6D39E95C489A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9EF4-11CC-435F-98BD-04268F813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DAEF0-28FA-4854-9786-6D39E95C489A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9EF4-11CC-435F-98BD-04268F813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"/>
            <a:ext cx="9144000" cy="6883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2285992"/>
            <a:ext cx="7427418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птиц</a:t>
            </a:r>
          </a:p>
          <a:p>
            <a:pPr algn="ctr"/>
            <a:r>
              <a:rPr lang="ru-RU" sz="4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Изготовление птичек из крупы</a:t>
            </a:r>
            <a:endParaRPr lang="ru-RU" sz="4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5214950"/>
            <a:ext cx="50100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 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Кожуховская Анна Александровна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00958" y="6215082"/>
            <a:ext cx="130753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Март 2016г.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"/>
            <a:ext cx="9144000" cy="6883400"/>
          </a:xfrm>
          <a:prstGeom prst="rect">
            <a:avLst/>
          </a:prstGeom>
        </p:spPr>
      </p:pic>
      <p:pic>
        <p:nvPicPr>
          <p:cNvPr id="3" name="Рисунок 2" descr="DSC08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000108"/>
            <a:ext cx="2500330" cy="1924056"/>
          </a:xfrm>
          <a:prstGeom prst="rect">
            <a:avLst/>
          </a:prstGeom>
        </p:spPr>
      </p:pic>
      <p:pic>
        <p:nvPicPr>
          <p:cNvPr id="4" name="Рисунок 3" descr="DSC088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1071546"/>
            <a:ext cx="4731978" cy="1832107"/>
          </a:xfrm>
          <a:prstGeom prst="rect">
            <a:avLst/>
          </a:prstGeom>
        </p:spPr>
      </p:pic>
      <p:pic>
        <p:nvPicPr>
          <p:cNvPr id="5" name="Рисунок 4" descr="DSC088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3500438"/>
            <a:ext cx="2913347" cy="2357454"/>
          </a:xfrm>
          <a:prstGeom prst="rect">
            <a:avLst/>
          </a:prstGeom>
        </p:spPr>
      </p:pic>
      <p:pic>
        <p:nvPicPr>
          <p:cNvPr id="6" name="Рисунок 5" descr="птиц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357562"/>
            <a:ext cx="4571999" cy="26503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0"/>
            <a:ext cx="7337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Материалы для работы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928934"/>
            <a:ext cx="7270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Трафарет птички-памятки: инструкция как и чем можно кормить птиц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6000768"/>
            <a:ext cx="370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Различные крупы, клей ПВА, кисти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"/>
            <a:ext cx="9144000" cy="6883400"/>
          </a:xfrm>
          <a:prstGeom prst="rect">
            <a:avLst/>
          </a:prstGeom>
        </p:spPr>
      </p:pic>
      <p:pic>
        <p:nvPicPr>
          <p:cNvPr id="3" name="Рисунок 2" descr="DSC088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000108"/>
            <a:ext cx="3571868" cy="2547892"/>
          </a:xfrm>
          <a:prstGeom prst="rect">
            <a:avLst/>
          </a:prstGeom>
        </p:spPr>
      </p:pic>
      <p:pic>
        <p:nvPicPr>
          <p:cNvPr id="4" name="Рисунок 3" descr="DSC088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929066"/>
            <a:ext cx="3382118" cy="2233607"/>
          </a:xfrm>
          <a:prstGeom prst="rect">
            <a:avLst/>
          </a:prstGeom>
        </p:spPr>
      </p:pic>
      <p:pic>
        <p:nvPicPr>
          <p:cNvPr id="5" name="Рисунок 4" descr="DSC088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1214422"/>
            <a:ext cx="3000396" cy="2294232"/>
          </a:xfrm>
          <a:prstGeom prst="rect">
            <a:avLst/>
          </a:prstGeom>
        </p:spPr>
      </p:pic>
      <p:pic>
        <p:nvPicPr>
          <p:cNvPr id="6" name="Рисунок 5" descr="DSC088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4071942"/>
            <a:ext cx="4643470" cy="20822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1538" y="214290"/>
            <a:ext cx="7103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Процесс работы</a:t>
            </a:r>
            <a:endParaRPr lang="ru-RU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2091" y="3357562"/>
            <a:ext cx="53319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Результат работы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37</Words>
  <Application>Microsoft Office PowerPoint</Application>
  <PresentationFormat>Экран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2016-03-27T08:56:39Z</dcterms:created>
  <dcterms:modified xsi:type="dcterms:W3CDTF">2016-04-02T16:21:05Z</dcterms:modified>
</cp:coreProperties>
</file>